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4" r:id="rId7"/>
    <p:sldId id="268" r:id="rId8"/>
    <p:sldId id="265" r:id="rId9"/>
    <p:sldId id="266" r:id="rId10"/>
    <p:sldId id="267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82A40-0166-D56C-4286-00F86830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BBF9B4-BAD4-9617-92F8-28C9BD6BF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95B3A-CAE2-A076-AF10-A5287D24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BDF7A-29E7-ECCD-E882-361AF4D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F8A66-D9DB-2E70-6138-D8BD8CA7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7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D082C-A865-7E4D-8FD4-0758D13B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46E4F-E682-B729-4DBB-666301FB5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9E7C1-81A3-3266-E6DB-19C654CA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0FDBC-4DEF-B5CC-A669-8E210047F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4135B-FC92-8B2D-49CD-4E02845B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4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514E66-AA1A-1F43-0EBE-C08AB13EA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95E277-992E-467B-FB0D-19EDCE3C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F5D4F-5BB8-491D-0062-E5C07650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7CAFD-DD4C-6684-8CDC-2DD4D1AB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6E9B1-508F-AA72-E8C9-B62E4BB4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2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0EBDD-62A4-C163-F09C-77D5BA0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045F4-B5D5-9780-8A4D-FE660AC25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42B66-B0A2-2838-AF8D-B667FDD6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5A40C-83F0-0365-856B-F76EA031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992275-7926-A4A8-5EA4-02598047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9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0E0AE-FB5F-9E9E-7664-C8BE702B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935D4-9E4D-6904-16F3-2219518F7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65C00-2582-A20F-0E29-9DE7AEF3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A9E63-426D-139C-BAA5-A54549B3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7B386-735A-6363-5177-12D77AE3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9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E7EF-ED62-EF2E-2342-36006174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D982A-EF2C-6B59-E424-DB6C3E315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2AB2B-1038-E7EC-CDDF-ED5CFFC7D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164FB-127B-D7B8-4390-A3E516E2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C361FB-8E0E-2240-404A-C93C4D9C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4F3C3-A014-DDF4-C238-9F0A1BC1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9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D9F8-D5D4-F67C-984B-4BF09DC2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50A889-3D09-F121-16AD-A168BC60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A5DA62-2A7C-19BD-FBDF-4AF954136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3C8AE5-BCFB-B0C1-AC75-355EC889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B93BE0-27B4-DD48-9EDE-AB90616C8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242705-048A-DAFD-FA7B-A74D21F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31CE36-9D5C-E7A2-30C4-17BE5B987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93DFF9-5BD5-EB4F-8579-734911D4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E5147-B840-D175-0296-6FE3251D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974867-5DA6-AE98-4F66-58220C3D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D01E22-51B3-F3E3-DC6E-90D871F1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EABAC-2A88-E623-F2FE-2172BE49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2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498169-4504-DCD4-3F24-174621D3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B92210-CE54-F469-4BB7-1CC0D563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E4D7B-868E-0E81-1178-89AD2E2B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1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62710-5044-F401-58F2-339BB79D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54E2A-C175-4943-2549-A07CDF7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29F74-1C14-BC41-B8FD-2FF4BF0A9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25BAC-E56B-0CF9-ABDB-B4868B4B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76FE0-56B1-65EB-F5F3-A9E1EE30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D5E69-5BDE-03DF-AB37-ACB5F715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3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84BF7-B84D-5AF9-B687-E4FA29E7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1B2CE8-651E-1600-DC9D-64DB30827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5FE69C-0236-6D87-C21B-E0EF1B344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17958-75D7-7A30-979C-1FC5CDA1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4A94E5-5358-9AD4-AC57-D01847B2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DB0D1-B1CE-84AF-51FF-30EB0332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0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096FAB-912E-258F-CF08-5C4D55F7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5DE2A-9DA5-EC3A-95B0-5967C61D6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942FF6-8F7D-11E3-C933-251E00D6E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859DD-57C3-4E8D-A942-40A16038F02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8F44F-8F35-CE5D-01F8-DBF93501E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27FF9-4190-6C6F-E211-994FE91F4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B09E9-A61C-4112-930D-0492062AE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13079-E7B8-813A-BF8A-CF4462C60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070"/>
            <a:ext cx="9144000" cy="2387600"/>
          </a:xfrm>
        </p:spPr>
        <p:txBody>
          <a:bodyPr/>
          <a:lstStyle/>
          <a:p>
            <a:r>
              <a:rPr lang="ko-KR" altLang="en-US" dirty="0" err="1"/>
              <a:t>팜팜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9C4230-994B-59E4-34C9-35C0927E3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App </a:t>
            </a:r>
            <a:r>
              <a:rPr lang="ko-KR" altLang="en-US" dirty="0"/>
              <a:t>이앙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공공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민간 텃밭 분양 통합 신청 플랫폼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84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F5E42-610C-F8CF-8C9B-AFE98340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A9C0C-D4D7-5DA0-A8A5-9F4D933A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1387"/>
            <a:ext cx="3819525" cy="43203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8F4E7A-F529-B78C-1BCA-B93049B3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1914525"/>
            <a:ext cx="6084538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5A4BC-1EE3-B6C9-7B9A-AE72C2E8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중장기 전략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C907CB-804D-F62F-5EFD-7588F33C78D0}"/>
              </a:ext>
            </a:extLst>
          </p:cNvPr>
          <p:cNvSpPr/>
          <p:nvPr/>
        </p:nvSpPr>
        <p:spPr>
          <a:xfrm>
            <a:off x="1819923" y="2894120"/>
            <a:ext cx="1544714" cy="2991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 </a:t>
            </a:r>
            <a:endParaRPr lang="en-US" altLang="ko-KR" dirty="0"/>
          </a:p>
          <a:p>
            <a:pPr algn="ctr"/>
            <a:r>
              <a:rPr lang="ko-KR" altLang="en-US" dirty="0"/>
              <a:t>시스템 </a:t>
            </a:r>
            <a:endParaRPr lang="en-US" altLang="ko-KR" dirty="0"/>
          </a:p>
          <a:p>
            <a:pPr algn="ctr"/>
            <a:r>
              <a:rPr lang="ko-KR" altLang="en-US" dirty="0"/>
              <a:t>추가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381AC2-D85B-A30E-E9CA-DDC95273D493}"/>
              </a:ext>
            </a:extLst>
          </p:cNvPr>
          <p:cNvSpPr/>
          <p:nvPr/>
        </p:nvSpPr>
        <p:spPr>
          <a:xfrm>
            <a:off x="5021802" y="2189825"/>
            <a:ext cx="1544714" cy="2991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머신러닝을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통한</a:t>
            </a:r>
            <a:endParaRPr lang="en-US" altLang="ko-KR" dirty="0"/>
          </a:p>
          <a:p>
            <a:pPr algn="ctr"/>
            <a:r>
              <a:rPr lang="ko-KR" altLang="en-US" dirty="0"/>
              <a:t>작물 추천 </a:t>
            </a:r>
            <a:endParaRPr lang="en-US" altLang="ko-KR" dirty="0"/>
          </a:p>
          <a:p>
            <a:pPr algn="ctr"/>
            <a:r>
              <a:rPr lang="ko-KR" altLang="en-US" dirty="0"/>
              <a:t>서비스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9FA5EC-38CD-9840-412F-DB261A074CF9}"/>
              </a:ext>
            </a:extLst>
          </p:cNvPr>
          <p:cNvSpPr/>
          <p:nvPr/>
        </p:nvSpPr>
        <p:spPr>
          <a:xfrm>
            <a:off x="8223681" y="1556552"/>
            <a:ext cx="1544714" cy="2991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SNS </a:t>
            </a:r>
            <a:r>
              <a:rPr lang="ko-KR" altLang="en-US" dirty="0"/>
              <a:t>연동</a:t>
            </a:r>
            <a:endParaRPr lang="en-US" altLang="ko-KR" dirty="0"/>
          </a:p>
          <a:p>
            <a:pPr algn="ctr"/>
            <a:r>
              <a:rPr lang="ko-KR" altLang="en-US" dirty="0"/>
              <a:t>기능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BFECF-E071-719A-877C-FE5C95DDEC2E}"/>
              </a:ext>
            </a:extLst>
          </p:cNvPr>
          <p:cNvSpPr txBox="1"/>
          <p:nvPr/>
        </p:nvSpPr>
        <p:spPr>
          <a:xfrm>
            <a:off x="2157273" y="5885895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053A0-1F44-0A5D-A51C-D035C59A758A}"/>
              </a:ext>
            </a:extLst>
          </p:cNvPr>
          <p:cNvSpPr txBox="1"/>
          <p:nvPr/>
        </p:nvSpPr>
        <p:spPr>
          <a:xfrm>
            <a:off x="5381347" y="5181600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2024</a:t>
            </a:r>
            <a:r>
              <a:rPr lang="ko-KR" altLang="en-US" dirty="0"/>
              <a:t>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ED77A-AD5C-3849-6CB1-4BE1F663E653}"/>
              </a:ext>
            </a:extLst>
          </p:cNvPr>
          <p:cNvSpPr txBox="1"/>
          <p:nvPr/>
        </p:nvSpPr>
        <p:spPr>
          <a:xfrm>
            <a:off x="8552155" y="4548327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877F4E3-884C-C3E9-CA01-AB3D340E6EF9}"/>
              </a:ext>
            </a:extLst>
          </p:cNvPr>
          <p:cNvCxnSpPr>
            <a:cxnSpLocks/>
          </p:cNvCxnSpPr>
          <p:nvPr/>
        </p:nvCxnSpPr>
        <p:spPr>
          <a:xfrm flipV="1">
            <a:off x="3586578" y="3685712"/>
            <a:ext cx="1349409" cy="497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355593F-0BF3-0114-4175-FE7DC08B28C8}"/>
              </a:ext>
            </a:extLst>
          </p:cNvPr>
          <p:cNvCxnSpPr>
            <a:cxnSpLocks/>
          </p:cNvCxnSpPr>
          <p:nvPr/>
        </p:nvCxnSpPr>
        <p:spPr>
          <a:xfrm flipV="1">
            <a:off x="6810652" y="3180425"/>
            <a:ext cx="1349409" cy="497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99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과일, 텍스트, 스크린샷, 딸기이(가) 표시된 사진&#10;&#10;자동 생성된 설명">
            <a:extLst>
              <a:ext uri="{FF2B5EF4-FFF2-40B4-BE49-F238E27FC236}">
                <a16:creationId xmlns:a16="http://schemas.microsoft.com/office/drawing/2014/main" id="{2CBB87AD-C398-8411-627F-F66544685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2"/>
            <a:ext cx="12192000" cy="6859062"/>
          </a:xfrm>
        </p:spPr>
      </p:pic>
    </p:spTree>
    <p:extLst>
      <p:ext uri="{BB962C8B-B14F-4D97-AF65-F5344CB8AC3E}">
        <p14:creationId xmlns:p14="http://schemas.microsoft.com/office/powerpoint/2010/main" val="267046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B5C7F-8667-60FF-CBFD-A8D8F793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66BD-6607-452A-54BD-1D1473351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70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C1606-6F71-B212-84A0-1E16D00E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FCDA6-ADCC-9315-9255-D765F563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2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B31AB-715D-67A2-7F00-DD81F4DC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7E938-7887-740F-DE8E-53706F7C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임지호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프론트앤드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이지혜</a:t>
            </a:r>
            <a:r>
              <a:rPr lang="en-US" altLang="ko-KR" dirty="0"/>
              <a:t>, </a:t>
            </a:r>
            <a:r>
              <a:rPr lang="ko-KR" altLang="en-US" dirty="0" err="1"/>
              <a:t>송민아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백앤드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양춘모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기획 </a:t>
            </a:r>
            <a:r>
              <a:rPr lang="en-US" altLang="ko-KR" dirty="0"/>
              <a:t>: </a:t>
            </a:r>
            <a:r>
              <a:rPr lang="ko-KR" altLang="en-US" dirty="0" err="1"/>
              <a:t>정건식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620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4DA85-EB25-C2A7-9D7F-1C318142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01341-834B-E2CA-31D9-59143D47C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지차체별로</a:t>
            </a:r>
            <a:r>
              <a:rPr lang="ko-KR" altLang="en-US" dirty="0"/>
              <a:t> 각각 다른 텃밭 분양 시스템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귀농과 텃밭에 대한 사람들의 관심 증가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084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BC21F-93DA-C135-0E7E-8E3B005B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63DBAD12-DD15-DC47-DA57-6F44090C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9" y="3490879"/>
            <a:ext cx="4433231" cy="27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5B5B20B5-F1CE-78BF-B565-BA99B3C5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819864"/>
            <a:ext cx="2133787" cy="119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5B38E-CDF8-2BBA-A1C8-D806FBA5F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16" y="3429000"/>
            <a:ext cx="4077810" cy="23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878758C-7F5E-4B1C-0761-013A860092F6}"/>
              </a:ext>
            </a:extLst>
          </p:cNvPr>
          <p:cNvSpPr/>
          <p:nvPr/>
        </p:nvSpPr>
        <p:spPr>
          <a:xfrm rot="2784421">
            <a:off x="3940209" y="1900468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DCF6A78-70F8-72E6-B29A-85F1A3B25B85}"/>
              </a:ext>
            </a:extLst>
          </p:cNvPr>
          <p:cNvSpPr/>
          <p:nvPr/>
        </p:nvSpPr>
        <p:spPr>
          <a:xfrm rot="19252807">
            <a:off x="8150722" y="1942737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EE9EE09-7F82-2557-E7FC-E0B74E3112D4}"/>
              </a:ext>
            </a:extLst>
          </p:cNvPr>
          <p:cNvSpPr/>
          <p:nvPr/>
        </p:nvSpPr>
        <p:spPr>
          <a:xfrm rot="13525015">
            <a:off x="4346222" y="2077853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7D6A382-A110-3EA5-54B9-BB91D4333A66}"/>
              </a:ext>
            </a:extLst>
          </p:cNvPr>
          <p:cNvSpPr/>
          <p:nvPr/>
        </p:nvSpPr>
        <p:spPr>
          <a:xfrm rot="8598147">
            <a:off x="7608443" y="2035033"/>
            <a:ext cx="319916" cy="13255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9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00DC7-3625-456A-0CD1-DBC117B9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02021-4E1A-6E0F-35B4-C8647C9E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65" y="1833158"/>
            <a:ext cx="4126544" cy="4659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9911C1-544C-8693-4D37-29DB512E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60" y="1967564"/>
            <a:ext cx="4420340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0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FFE2D-9224-A697-BD1D-08E07B64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65AC-3A46-D7DD-B207-D00C1725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147145"/>
            <a:ext cx="5181600" cy="37678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9429E-14F0-3FB7-CA5D-293D722A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46698"/>
            <a:ext cx="6002384" cy="39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90178-6DD0-37DE-031D-E17773ED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5D39BE-AD2A-D280-EA6D-10F799F7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9" y="2147888"/>
            <a:ext cx="4866329" cy="32297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5CEAD6-80FC-7F18-A36F-213F6507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00" y="590550"/>
            <a:ext cx="5133171" cy="350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224999-795C-9CC0-3B20-6365717C2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100" y="4208287"/>
            <a:ext cx="5133171" cy="16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5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3AC67-F3EE-4EA2-3EB6-0020F5AE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51716-37F5-295C-FFCE-4E9737C4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1" y="1478223"/>
            <a:ext cx="4613230" cy="48915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E7BC18-5158-98F1-7742-D07E6415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60" y="1840359"/>
            <a:ext cx="619011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9C35B-6BA6-7817-EB92-DCD1E8A9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구현 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9DCBF-4AB3-18B8-0E15-6A3EA984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100"/>
            <a:ext cx="5534025" cy="29351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44D78-36C3-61C2-2397-E738D9DC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" y="4497254"/>
            <a:ext cx="5534025" cy="2105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C75E73-4D26-E4BE-0A03-64EF9DFD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980" y="1690687"/>
            <a:ext cx="5248119" cy="4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17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80</Words>
  <Application>Microsoft Office PowerPoint</Application>
  <PresentationFormat>와이드스크린</PresentationFormat>
  <Paragraphs>36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팜팜</vt:lpstr>
      <vt:lpstr>팀원 소개</vt:lpstr>
      <vt:lpstr>서비스 필요성</vt:lpstr>
      <vt:lpstr>개발 환경</vt:lpstr>
      <vt:lpstr>서비스 구현 내용</vt:lpstr>
      <vt:lpstr>서비스 구현 내용</vt:lpstr>
      <vt:lpstr>서비스 구현</vt:lpstr>
      <vt:lpstr>서비스 구현 내용</vt:lpstr>
      <vt:lpstr>서비스 구현 내용</vt:lpstr>
      <vt:lpstr>서비스 구현 내용</vt:lpstr>
      <vt:lpstr>중장기 전략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팜팜</dc:title>
  <dc:creator>kunsik jung</dc:creator>
  <cp:lastModifiedBy>kunsik jung</cp:lastModifiedBy>
  <cp:revision>1</cp:revision>
  <dcterms:created xsi:type="dcterms:W3CDTF">2023-08-12T05:49:41Z</dcterms:created>
  <dcterms:modified xsi:type="dcterms:W3CDTF">2023-08-16T09:14:16Z</dcterms:modified>
</cp:coreProperties>
</file>